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4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1F19A-58F8-4E76-BC7A-F9BD36EF517C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EBDEB-9724-49A0-8BA2-5549F1389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38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EBDEB-9724-49A0-8BA2-5549F13890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14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849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91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176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943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07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730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866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856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63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2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51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88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86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4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21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92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7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85800" y="753070"/>
            <a:ext cx="7696200" cy="999530"/>
            <a:chOff x="685800" y="753070"/>
            <a:chExt cx="7696200" cy="999530"/>
          </a:xfrm>
        </p:grpSpPr>
        <p:sp>
          <p:nvSpPr>
            <p:cNvPr id="4" name="Rounded Rectangle 3"/>
            <p:cNvSpPr/>
            <p:nvPr/>
          </p:nvSpPr>
          <p:spPr>
            <a:xfrm>
              <a:off x="762000" y="762000"/>
              <a:ext cx="7620000" cy="9906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85800" y="753070"/>
              <a:ext cx="762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5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5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5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শুভেচ্ছা </a:t>
              </a:r>
              <a:endParaRPr lang="en-US" sz="5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057400"/>
            <a:ext cx="5791200" cy="4101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4372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14400" y="990600"/>
            <a:ext cx="7315200" cy="1143000"/>
            <a:chOff x="914400" y="990600"/>
            <a:chExt cx="7315200" cy="1143000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990600"/>
              <a:ext cx="7315200" cy="1143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66800" y="990600"/>
              <a:ext cx="6934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দলীয়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4" name="Down Arrow 3"/>
          <p:cNvSpPr/>
          <p:nvPr/>
        </p:nvSpPr>
        <p:spPr>
          <a:xfrm rot="2162509">
            <a:off x="4300167" y="2327274"/>
            <a:ext cx="391019" cy="1446501"/>
          </a:xfrm>
          <a:prstGeom prst="downArrow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914400" y="4114800"/>
            <a:ext cx="7315200" cy="1447800"/>
            <a:chOff x="914400" y="4114800"/>
            <a:chExt cx="7315200" cy="1447800"/>
          </a:xfrm>
        </p:grpSpPr>
        <p:sp>
          <p:nvSpPr>
            <p:cNvPr id="5" name="Rounded Rectangle 4"/>
            <p:cNvSpPr/>
            <p:nvPr/>
          </p:nvSpPr>
          <p:spPr>
            <a:xfrm>
              <a:off x="914400" y="4114800"/>
              <a:ext cx="7315200" cy="14478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95400" y="4572000"/>
              <a:ext cx="6934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জীবে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করবে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কিভাবে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? 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6911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14400" y="914400"/>
            <a:ext cx="7315200" cy="1015663"/>
            <a:chOff x="914400" y="914400"/>
            <a:chExt cx="7315200" cy="1015663"/>
          </a:xfrm>
        </p:grpSpPr>
        <p:sp>
          <p:nvSpPr>
            <p:cNvPr id="3" name="Rounded Rectangle 2"/>
            <p:cNvSpPr/>
            <p:nvPr/>
          </p:nvSpPr>
          <p:spPr>
            <a:xfrm>
              <a:off x="914400" y="914400"/>
              <a:ext cx="7315200" cy="9906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66800" y="914400"/>
              <a:ext cx="7010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দলীয়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কাজের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সমাধান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Down Arrow 5"/>
          <p:cNvSpPr/>
          <p:nvPr/>
        </p:nvSpPr>
        <p:spPr>
          <a:xfrm rot="2275668">
            <a:off x="4337153" y="2213414"/>
            <a:ext cx="381000" cy="1143000"/>
          </a:xfrm>
          <a:prstGeom prst="downArrow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914400" y="3886200"/>
            <a:ext cx="7315200" cy="2057400"/>
            <a:chOff x="914400" y="3886200"/>
            <a:chExt cx="7315200" cy="2057400"/>
          </a:xfrm>
        </p:grpSpPr>
        <p:sp>
          <p:nvSpPr>
            <p:cNvPr id="5" name="Rounded Rectangle 4"/>
            <p:cNvSpPr/>
            <p:nvPr/>
          </p:nvSpPr>
          <p:spPr>
            <a:xfrm>
              <a:off x="914400" y="3886200"/>
              <a:ext cx="7315200" cy="20574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371600" y="4114800"/>
              <a:ext cx="6705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বিপদে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জীবকে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সাহায্য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অভুক্তকে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অন্ন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দান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গৃহহীনে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গৃহ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দান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মানুষকে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ইত্যাদি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7563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14400" y="685800"/>
            <a:ext cx="7315200" cy="1015663"/>
            <a:chOff x="914400" y="685800"/>
            <a:chExt cx="7315200" cy="1015663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762000"/>
              <a:ext cx="7315200" cy="9144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43000" y="685800"/>
              <a:ext cx="6934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%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% 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14400" y="1828800"/>
            <a:ext cx="7315200" cy="4343400"/>
            <a:chOff x="914400" y="1828800"/>
            <a:chExt cx="7315200" cy="4343400"/>
          </a:xfrm>
        </p:grpSpPr>
        <p:sp>
          <p:nvSpPr>
            <p:cNvPr id="4" name="Rounded Rectangle 3"/>
            <p:cNvSpPr/>
            <p:nvPr/>
          </p:nvSpPr>
          <p:spPr>
            <a:xfrm>
              <a:off x="914400" y="1828800"/>
              <a:ext cx="7315200" cy="43434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43000" y="2209800"/>
              <a:ext cx="7086600" cy="3816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জীবের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মঙ্গলের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জন্য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কি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?               			(১)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(২)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ভালোবাসা</a:t>
              </a:r>
              <a:endParaRPr lang="en-US" sz="32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			(৩)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জীবসেবা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(৪)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মঙ্গল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করা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marL="457200" indent="-457200">
                <a:buFont typeface="Wingdings" panose="05000000000000000000" pitchFamily="2" charset="2"/>
                <a:buChar char="q"/>
              </a:pPr>
              <a:endParaRPr lang="en-US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দরিদ্র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রুপে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ঘুরে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বেড়ায়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পাবেন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 marL="3086100" lvl="6" indent="-342900">
                <a:buAutoNum type="arabicParenBoth"/>
              </a:pP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ঈশ্বর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(২)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দেবতা</a:t>
              </a:r>
              <a:endParaRPr lang="en-US" sz="32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			(৩)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মানুষ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(৪)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গুরু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Smiley Face 5"/>
          <p:cNvSpPr/>
          <p:nvPr/>
        </p:nvSpPr>
        <p:spPr>
          <a:xfrm>
            <a:off x="3886200" y="3429000"/>
            <a:ext cx="609600" cy="533400"/>
          </a:xfrm>
          <a:prstGeom prst="smileyFace">
            <a:avLst/>
          </a:prstGeom>
          <a:solidFill>
            <a:srgbClr val="FF000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miley Face 18"/>
          <p:cNvSpPr/>
          <p:nvPr/>
        </p:nvSpPr>
        <p:spPr>
          <a:xfrm>
            <a:off x="3733800" y="4729162"/>
            <a:ext cx="609600" cy="533400"/>
          </a:xfrm>
          <a:prstGeom prst="smileyFace">
            <a:avLst/>
          </a:prstGeom>
          <a:solidFill>
            <a:srgbClr val="FF000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82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14400" y="838200"/>
            <a:ext cx="7315200" cy="1066800"/>
            <a:chOff x="914400" y="838200"/>
            <a:chExt cx="7315200" cy="1066800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838200"/>
              <a:ext cx="7315200" cy="10668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66800" y="838200"/>
              <a:ext cx="6934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বাড়ির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Down Arrow 4"/>
          <p:cNvSpPr/>
          <p:nvPr/>
        </p:nvSpPr>
        <p:spPr>
          <a:xfrm rot="2144090">
            <a:off x="4559575" y="2175685"/>
            <a:ext cx="345617" cy="1221926"/>
          </a:xfrm>
          <a:prstGeom prst="downArrow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914400" y="3809999"/>
            <a:ext cx="7543800" cy="1411307"/>
            <a:chOff x="914400" y="3809999"/>
            <a:chExt cx="7543800" cy="1411307"/>
          </a:xfrm>
        </p:grpSpPr>
        <p:sp>
          <p:nvSpPr>
            <p:cNvPr id="4" name="Rounded Rectangle 3"/>
            <p:cNvSpPr/>
            <p:nvPr/>
          </p:nvSpPr>
          <p:spPr>
            <a:xfrm>
              <a:off x="914400" y="3809999"/>
              <a:ext cx="7315200" cy="141130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14400" y="4114800"/>
              <a:ext cx="75438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q"/>
              </a:pP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তুমি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করেছ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এমন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“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”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একটা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তালিকা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তৈরী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0396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752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90600" y="670441"/>
            <a:ext cx="7162800" cy="1358563"/>
            <a:chOff x="990600" y="670441"/>
            <a:chExt cx="7162800" cy="1358563"/>
          </a:xfrm>
        </p:grpSpPr>
        <p:sp>
          <p:nvSpPr>
            <p:cNvPr id="3" name="Rounded Rectangle 2"/>
            <p:cNvSpPr/>
            <p:nvPr/>
          </p:nvSpPr>
          <p:spPr>
            <a:xfrm>
              <a:off x="990600" y="670441"/>
              <a:ext cx="7162800" cy="135856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90600" y="839271"/>
              <a:ext cx="7162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 </a:t>
              </a:r>
              <a:endParaRPr lang="en-US" sz="6000" b="1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62000" y="2343150"/>
            <a:ext cx="3657600" cy="4047946"/>
            <a:chOff x="762000" y="2343150"/>
            <a:chExt cx="3657600" cy="4047946"/>
          </a:xfrm>
        </p:grpSpPr>
        <p:sp>
          <p:nvSpPr>
            <p:cNvPr id="9" name="Rectangle 8"/>
            <p:cNvSpPr/>
            <p:nvPr/>
          </p:nvSpPr>
          <p:spPr>
            <a:xfrm>
              <a:off x="762000" y="2343150"/>
              <a:ext cx="3657600" cy="375285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D6E49C"/>
                  </a:solidFill>
                </a:ln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2000" y="2667000"/>
              <a:ext cx="3429000" cy="3724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শিক্ষক পরিচিতি</a:t>
              </a:r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হরেন </a:t>
              </a:r>
              <a:r>
                <a:rPr lang="bn-BD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চন্দ্র দাস</a:t>
              </a:r>
            </a:p>
            <a:p>
              <a:r>
                <a:rPr lang="bn-BD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সহকারী শিক্ষক(হিন্দু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ধর্ম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</a:p>
            <a:p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নিকড়দীঘি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নান্দুলা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উচ্চ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বিদ্যালয়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পাঁচবিবি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জয়পুরহাট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মোবাইল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নং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- ০১৭৩৪৯৯৪৮৬৪</a:t>
              </a:r>
            </a:p>
            <a:p>
              <a:r>
                <a:rPr lang="en-US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ই-মেইল-</a:t>
              </a:r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horen.dash@gmail.com</a:t>
              </a:r>
              <a:r>
                <a:rPr lang="bn-BD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2400" dirty="0"/>
            </a:p>
            <a:p>
              <a:endParaRPr lang="en-US" sz="24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724400" y="2324100"/>
            <a:ext cx="3662362" cy="3771900"/>
            <a:chOff x="4724400" y="2324100"/>
            <a:chExt cx="3662362" cy="3771900"/>
          </a:xfrm>
        </p:grpSpPr>
        <p:sp>
          <p:nvSpPr>
            <p:cNvPr id="11" name="Rectangle 10"/>
            <p:cNvSpPr/>
            <p:nvPr/>
          </p:nvSpPr>
          <p:spPr>
            <a:xfrm>
              <a:off x="4729162" y="2324100"/>
              <a:ext cx="3657600" cy="37719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24400" y="2343150"/>
              <a:ext cx="3657600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 পরিচিতি</a:t>
              </a:r>
            </a:p>
            <a:p>
              <a:r>
                <a:rPr lang="bn-BD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r>
                <a: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শ্রেণি </a:t>
              </a:r>
              <a:r>
                <a:rPr lang="bn-BD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–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ষষ্ঠ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bn-BD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  বিষয় - হিন্দু ধর্ম ও নৈতিক শিক্ষা</a:t>
              </a:r>
            </a:p>
            <a:p>
              <a:r>
                <a:rPr lang="bn-BD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  অধ্যায়- অষ্টম, পাঠ-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৩ও ৪</a:t>
              </a:r>
              <a:endParaRPr lang="bn-BD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  সময় - ৫০ মিনিট 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2400" dirty="0"/>
            </a:p>
            <a:p>
              <a:endParaRPr lang="en-US" sz="24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572000" y="2324100"/>
            <a:ext cx="45719" cy="37719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" t="27778" r="2495" b="12222"/>
          <a:stretch/>
        </p:blipFill>
        <p:spPr>
          <a:xfrm>
            <a:off x="3733800" y="2362200"/>
            <a:ext cx="1264355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1371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38200" y="609599"/>
            <a:ext cx="7467600" cy="1015664"/>
            <a:chOff x="838200" y="609599"/>
            <a:chExt cx="7467600" cy="1015664"/>
          </a:xfrm>
        </p:grpSpPr>
        <p:sp>
          <p:nvSpPr>
            <p:cNvPr id="3" name="Rounded Rectangle 2"/>
            <p:cNvSpPr/>
            <p:nvPr/>
          </p:nvSpPr>
          <p:spPr>
            <a:xfrm>
              <a:off x="838200" y="609599"/>
              <a:ext cx="7467600" cy="99377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19200" y="609600"/>
              <a:ext cx="6629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চিত্র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গুলো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06"/>
          <a:stretch/>
        </p:blipFill>
        <p:spPr>
          <a:xfrm>
            <a:off x="4800600" y="1752600"/>
            <a:ext cx="360045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04" y="1781175"/>
            <a:ext cx="3820296" cy="2181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4140200"/>
            <a:ext cx="3886200" cy="203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003" y="4140200"/>
            <a:ext cx="3627047" cy="203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-685800" y="5638800"/>
            <a:ext cx="76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পারলে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8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85800" y="762000"/>
            <a:ext cx="7772400" cy="1184196"/>
            <a:chOff x="685800" y="762000"/>
            <a:chExt cx="7772400" cy="1184196"/>
          </a:xfrm>
        </p:grpSpPr>
        <p:sp>
          <p:nvSpPr>
            <p:cNvPr id="2" name="Rounded Rectangle 1"/>
            <p:cNvSpPr/>
            <p:nvPr/>
          </p:nvSpPr>
          <p:spPr>
            <a:xfrm>
              <a:off x="685800" y="762000"/>
              <a:ext cx="7772400" cy="118419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85800" y="838200"/>
              <a:ext cx="77724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আজকের</a:t>
              </a:r>
              <a:r>
                <a:rPr lang="en-US" sz="6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6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endParaRPr lang="en-US" sz="6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85800" y="2362200"/>
            <a:ext cx="7772400" cy="3048000"/>
            <a:chOff x="685800" y="2362200"/>
            <a:chExt cx="7772400" cy="3048000"/>
          </a:xfrm>
        </p:grpSpPr>
        <p:sp>
          <p:nvSpPr>
            <p:cNvPr id="4" name="Oval 3"/>
            <p:cNvSpPr/>
            <p:nvPr/>
          </p:nvSpPr>
          <p:spPr>
            <a:xfrm>
              <a:off x="685800" y="2362200"/>
              <a:ext cx="7772400" cy="3048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66800" y="3429000"/>
              <a:ext cx="7086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q"/>
              </a:pPr>
              <a:r>
                <a:rPr lang="en-US" sz="4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</a:t>
              </a:r>
              <a:r>
                <a:rPr lang="en-US" sz="4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4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4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</a:t>
              </a:r>
              <a:r>
                <a:rPr lang="en-US" sz="4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351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8200" y="762000"/>
            <a:ext cx="7543800" cy="1219200"/>
            <a:chOff x="838200" y="762000"/>
            <a:chExt cx="7543800" cy="1219200"/>
          </a:xfrm>
        </p:grpSpPr>
        <p:sp>
          <p:nvSpPr>
            <p:cNvPr id="2" name="Rounded Rectangle 1"/>
            <p:cNvSpPr/>
            <p:nvPr/>
          </p:nvSpPr>
          <p:spPr>
            <a:xfrm>
              <a:off x="838200" y="762000"/>
              <a:ext cx="7543800" cy="12192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66800" y="838200"/>
              <a:ext cx="7010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শিখন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ফল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38200" y="2133600"/>
            <a:ext cx="7543800" cy="4114800"/>
            <a:chOff x="838200" y="2133600"/>
            <a:chExt cx="7543800" cy="4114800"/>
          </a:xfrm>
        </p:grpSpPr>
        <p:sp>
          <p:nvSpPr>
            <p:cNvPr id="4" name="Rounded Rectangle 3"/>
            <p:cNvSpPr/>
            <p:nvPr/>
          </p:nvSpPr>
          <p:spPr>
            <a:xfrm>
              <a:off x="914400" y="2133600"/>
              <a:ext cx="7467600" cy="41148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38200" y="2438400"/>
              <a:ext cx="723900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       এ </a:t>
              </a:r>
              <a:r>
                <a:rPr lang="en-US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শেষে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শিক্ষার্থীরা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-</a:t>
              </a: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কি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ব্যাখ্যা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কাকে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ব্যাখ্যা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পারিবারিক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জীবনে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প্রভাব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ব্যাখ্যা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8154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914400" y="609600"/>
            <a:ext cx="7315200" cy="1015663"/>
            <a:chOff x="914400" y="609600"/>
            <a:chExt cx="7315200" cy="1015663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609600"/>
              <a:ext cx="7315200" cy="9906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47800" y="609600"/>
              <a:ext cx="5715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চিত্র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গুলো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52600"/>
            <a:ext cx="3810000" cy="2151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52600"/>
            <a:ext cx="3810001" cy="2177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18" b="13468"/>
          <a:stretch/>
        </p:blipFill>
        <p:spPr>
          <a:xfrm>
            <a:off x="4648201" y="4071939"/>
            <a:ext cx="3810000" cy="2234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 rot="19341029">
            <a:off x="827322" y="2246557"/>
            <a:ext cx="76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পারলে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038600"/>
            <a:ext cx="3810000" cy="223113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81022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914400" y="685800"/>
            <a:ext cx="7315200" cy="1066800"/>
            <a:chOff x="914400" y="685800"/>
            <a:chExt cx="7315200" cy="1066800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685800"/>
              <a:ext cx="7315200" cy="10668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66800" y="685800"/>
              <a:ext cx="6934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জোড়ায়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031364" y="1741974"/>
            <a:ext cx="679137" cy="1431824"/>
            <a:chOff x="7031364" y="1741974"/>
            <a:chExt cx="679137" cy="1431824"/>
          </a:xfrm>
        </p:grpSpPr>
        <p:sp>
          <p:nvSpPr>
            <p:cNvPr id="4" name="Right Arrow 3"/>
            <p:cNvSpPr/>
            <p:nvPr/>
          </p:nvSpPr>
          <p:spPr>
            <a:xfrm rot="7226717">
              <a:off x="6705233" y="2168529"/>
              <a:ext cx="1331400" cy="679137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 rot="18145981">
              <a:off x="6745545" y="2260371"/>
              <a:ext cx="1406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koshBAN" panose="02000000000000000000" pitchFamily="2" charset="0"/>
                  <a:cs typeface="NikoshBAN" panose="02000000000000000000" pitchFamily="2" charset="0"/>
                </a:rPr>
                <a:t>সময়-১০ </a:t>
              </a:r>
              <a:r>
                <a:rPr lang="en-US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r>
                <a:rPr lang="en-US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14399" y="3263595"/>
            <a:ext cx="7343775" cy="2527605"/>
            <a:chOff x="914399" y="3263595"/>
            <a:chExt cx="7343775" cy="2527605"/>
          </a:xfrm>
        </p:grpSpPr>
        <p:sp>
          <p:nvSpPr>
            <p:cNvPr id="6" name="Rounded Rectangle 5"/>
            <p:cNvSpPr/>
            <p:nvPr/>
          </p:nvSpPr>
          <p:spPr>
            <a:xfrm>
              <a:off x="914399" y="3263595"/>
              <a:ext cx="7343775" cy="252760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66800" y="3962400"/>
              <a:ext cx="7162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sz="4000" dirty="0" smtClean="0"/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কি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কি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উপায়ে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করা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যায়</a:t>
              </a:r>
              <a:r>
                <a: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?  </a:t>
              </a:r>
              <a:endParaRPr lang="en-US" sz="4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41724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14400" y="838200"/>
            <a:ext cx="7315200" cy="1066800"/>
            <a:chOff x="914400" y="838200"/>
            <a:chExt cx="7315200" cy="1066800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838200"/>
              <a:ext cx="7315200" cy="10668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66800" y="838200"/>
              <a:ext cx="6934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জোড়ায়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কাজের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সমাধান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14400" y="3581400"/>
            <a:ext cx="7315200" cy="1524000"/>
            <a:chOff x="914400" y="3581400"/>
            <a:chExt cx="7315200" cy="1524000"/>
          </a:xfrm>
        </p:grpSpPr>
        <p:sp>
          <p:nvSpPr>
            <p:cNvPr id="4" name="Rounded Rectangle 3"/>
            <p:cNvSpPr/>
            <p:nvPr/>
          </p:nvSpPr>
          <p:spPr>
            <a:xfrm>
              <a:off x="914400" y="3581400"/>
              <a:ext cx="7315200" cy="152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4400" y="3922693"/>
              <a:ext cx="7315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q"/>
              </a:pP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অন্যের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মঙ্গল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অসুস্থ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ব্যক্তির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অতিথীকে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সেবা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ক্ষুধার্ত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অন্ন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দিয়ে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জীবের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মঙ্গল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Down Arrow 5"/>
          <p:cNvSpPr/>
          <p:nvPr/>
        </p:nvSpPr>
        <p:spPr>
          <a:xfrm rot="2544318">
            <a:off x="4193983" y="2038197"/>
            <a:ext cx="451233" cy="131383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37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14400" y="609600"/>
            <a:ext cx="7391400" cy="1015663"/>
            <a:chOff x="914400" y="609600"/>
            <a:chExt cx="7391400" cy="1015663"/>
          </a:xfrm>
        </p:grpSpPr>
        <p:sp>
          <p:nvSpPr>
            <p:cNvPr id="2" name="Rounded Rectangle 1"/>
            <p:cNvSpPr/>
            <p:nvPr/>
          </p:nvSpPr>
          <p:spPr>
            <a:xfrm>
              <a:off x="914400" y="609600"/>
              <a:ext cx="7391400" cy="9144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66800" y="609600"/>
              <a:ext cx="708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চিত্র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গুলো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6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        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56229"/>
            <a:ext cx="3886200" cy="2610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25263"/>
            <a:ext cx="3810000" cy="2641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0" name="Group 9"/>
          <p:cNvGrpSpPr/>
          <p:nvPr/>
        </p:nvGrpSpPr>
        <p:grpSpPr>
          <a:xfrm>
            <a:off x="609600" y="4419600"/>
            <a:ext cx="7924800" cy="1828800"/>
            <a:chOff x="609600" y="4419600"/>
            <a:chExt cx="7924800" cy="1828800"/>
          </a:xfrm>
        </p:grpSpPr>
        <p:sp>
          <p:nvSpPr>
            <p:cNvPr id="7" name="Rounded Rectangle 6"/>
            <p:cNvSpPr/>
            <p:nvPr/>
          </p:nvSpPr>
          <p:spPr>
            <a:xfrm>
              <a:off x="609600" y="4419600"/>
              <a:ext cx="7924800" cy="18288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9600" y="4648200"/>
              <a:ext cx="79248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জগতে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দরিদ্র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রুপে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ফিরি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দয়াতরে</a:t>
              </a:r>
              <a:endPara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গৃহহীনে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গৃহ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দিলে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আমি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থাকি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ঘরে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” </a:t>
              </a:r>
              <a:endParaRPr lang="en-US" sz="4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1374635">
            <a:off x="2558908" y="2978142"/>
            <a:ext cx="76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পারলে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61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355</TotalTime>
  <Words>231</Words>
  <Application>Microsoft Office PowerPoint</Application>
  <PresentationFormat>On-screen Show (4:3)</PresentationFormat>
  <Paragraphs>50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Garamond</vt:lpstr>
      <vt:lpstr>NikoshBAN</vt:lpstr>
      <vt:lpstr>Times New Roman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jarin com</dc:creator>
  <cp:lastModifiedBy>jarin com</cp:lastModifiedBy>
  <cp:revision>87</cp:revision>
  <dcterms:created xsi:type="dcterms:W3CDTF">2006-08-16T00:00:00Z</dcterms:created>
  <dcterms:modified xsi:type="dcterms:W3CDTF">2019-05-04T15:07:39Z</dcterms:modified>
</cp:coreProperties>
</file>