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F19A-58F8-4E76-BC7A-F9BD36EF517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BDEB-9724-49A0-8BA2-5549F138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DEB-9724-49A0-8BA2-5549F13890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1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4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7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4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3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6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5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2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6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1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7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53070"/>
            <a:ext cx="7696200" cy="999530"/>
            <a:chOff x="685800" y="753070"/>
            <a:chExt cx="7696200" cy="999530"/>
          </a:xfrm>
        </p:grpSpPr>
        <p:sp>
          <p:nvSpPr>
            <p:cNvPr id="4" name="Rounded Rectangle 3"/>
            <p:cNvSpPr/>
            <p:nvPr/>
          </p:nvSpPr>
          <p:spPr>
            <a:xfrm>
              <a:off x="762000" y="762000"/>
              <a:ext cx="7620000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753070"/>
              <a:ext cx="762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791200" cy="410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437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990600"/>
            <a:ext cx="7315200" cy="1143000"/>
            <a:chOff x="914400" y="990600"/>
            <a:chExt cx="7315200" cy="1143000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990600"/>
              <a:ext cx="7315200" cy="1143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990600"/>
              <a:ext cx="693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 rot="2162509">
            <a:off x="4300167" y="2327274"/>
            <a:ext cx="391019" cy="144650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4114800"/>
            <a:ext cx="7315200" cy="1447800"/>
            <a:chOff x="914400" y="4114800"/>
            <a:chExt cx="7315200" cy="1447800"/>
          </a:xfrm>
        </p:grpSpPr>
        <p:sp>
          <p:nvSpPr>
            <p:cNvPr id="5" name="Rounded Rectangle 4"/>
            <p:cNvSpPr/>
            <p:nvPr/>
          </p:nvSpPr>
          <p:spPr>
            <a:xfrm>
              <a:off x="914400" y="4114800"/>
              <a:ext cx="7315200" cy="1447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4572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91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914400"/>
            <a:ext cx="7315200" cy="1015663"/>
            <a:chOff x="914400" y="914400"/>
            <a:chExt cx="7315200" cy="1015663"/>
          </a:xfrm>
        </p:grpSpPr>
        <p:sp>
          <p:nvSpPr>
            <p:cNvPr id="3" name="Rounded Rectangle 2"/>
            <p:cNvSpPr/>
            <p:nvPr/>
          </p:nvSpPr>
          <p:spPr>
            <a:xfrm>
              <a:off x="914400" y="914400"/>
              <a:ext cx="7315200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914400"/>
              <a:ext cx="701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 rot="2275668">
            <a:off x="4337153" y="2213414"/>
            <a:ext cx="381000" cy="1143000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14400" y="3886200"/>
            <a:ext cx="7315200" cy="2057400"/>
            <a:chOff x="914400" y="3886200"/>
            <a:chExt cx="7315200" cy="2057400"/>
          </a:xfrm>
        </p:grpSpPr>
        <p:sp>
          <p:nvSpPr>
            <p:cNvPr id="5" name="Rounded Rectangle 4"/>
            <p:cNvSpPr/>
            <p:nvPr/>
          </p:nvSpPr>
          <p:spPr>
            <a:xfrm>
              <a:off x="914400" y="3886200"/>
              <a:ext cx="73152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4114800"/>
              <a:ext cx="670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বিপদে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অভুক্তকে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গৃহহীনে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গৃহ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56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685800"/>
            <a:ext cx="7315200" cy="1015663"/>
            <a:chOff x="914400" y="685800"/>
            <a:chExt cx="7315200" cy="1015663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762000"/>
              <a:ext cx="7315200" cy="914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3000" y="685800"/>
              <a:ext cx="693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%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% 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1828800"/>
            <a:ext cx="7315200" cy="4343400"/>
            <a:chOff x="914400" y="1828800"/>
            <a:chExt cx="7315200" cy="43434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828800"/>
              <a:ext cx="7315200" cy="4343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3000" y="2209800"/>
              <a:ext cx="7086600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মঙ্গলের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              			(১)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(২)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ভালোবাসা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	(৩)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জীবসেবা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(৪)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দরিদ্র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রুপে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ঘুরে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বেড়ায়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086100" lvl="6" indent="-342900">
                <a:buAutoNum type="arabicParenBoth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ঈশ্বর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(২)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	(৩)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(৪)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Smiley Face 5"/>
          <p:cNvSpPr/>
          <p:nvPr/>
        </p:nvSpPr>
        <p:spPr>
          <a:xfrm>
            <a:off x="3886200" y="3429000"/>
            <a:ext cx="609600" cy="533400"/>
          </a:xfrm>
          <a:prstGeom prst="smileyFace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3733800" y="4729162"/>
            <a:ext cx="609600" cy="533400"/>
          </a:xfrm>
          <a:prstGeom prst="smileyFace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2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838200"/>
            <a:ext cx="7315200" cy="1066800"/>
            <a:chOff x="914400" y="838200"/>
            <a:chExt cx="7315200" cy="1066800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838200"/>
              <a:ext cx="7315200" cy="1066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838200"/>
              <a:ext cx="693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Down Arrow 4"/>
          <p:cNvSpPr/>
          <p:nvPr/>
        </p:nvSpPr>
        <p:spPr>
          <a:xfrm rot="2144090">
            <a:off x="4559575" y="2175685"/>
            <a:ext cx="345617" cy="1221926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14400" y="3809999"/>
            <a:ext cx="7543800" cy="1411307"/>
            <a:chOff x="914400" y="3809999"/>
            <a:chExt cx="7543800" cy="1411307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3809999"/>
              <a:ext cx="7315200" cy="14113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4114800"/>
              <a:ext cx="7543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“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”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39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5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670441"/>
            <a:ext cx="7162800" cy="1358563"/>
            <a:chOff x="990600" y="670441"/>
            <a:chExt cx="7162800" cy="1358563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670441"/>
              <a:ext cx="7162800" cy="13585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0600" y="839271"/>
              <a:ext cx="7162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6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" y="2343150"/>
            <a:ext cx="3657600" cy="4047946"/>
            <a:chOff x="762000" y="2343150"/>
            <a:chExt cx="3657600" cy="4047946"/>
          </a:xfrm>
        </p:grpSpPr>
        <p:sp>
          <p:nvSpPr>
            <p:cNvPr id="9" name="Rectangle 8"/>
            <p:cNvSpPr/>
            <p:nvPr/>
          </p:nvSpPr>
          <p:spPr>
            <a:xfrm>
              <a:off x="762000" y="2343150"/>
              <a:ext cx="3657600" cy="37528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D6E49C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2667000"/>
              <a:ext cx="342900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হরেন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চন্দ্র দাস</a:t>
              </a: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ই-মেইল-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horen.dash@gmail.com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dirty="0"/>
            </a:p>
            <a:p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24400" y="2324100"/>
            <a:ext cx="3662362" cy="3771900"/>
            <a:chOff x="4724400" y="2324100"/>
            <a:chExt cx="3662362" cy="3771900"/>
          </a:xfrm>
        </p:grpSpPr>
        <p:sp>
          <p:nvSpPr>
            <p:cNvPr id="11" name="Rectangle 10"/>
            <p:cNvSpPr/>
            <p:nvPr/>
          </p:nvSpPr>
          <p:spPr>
            <a:xfrm>
              <a:off x="4729162" y="2324100"/>
              <a:ext cx="3657600" cy="3771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400" y="2343150"/>
              <a:ext cx="3657600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বিষয় - হিন্দু ধর্ম ও নৈতিক শিক্ষা</a:t>
              </a: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অধ্যায়- অষ্টম, পাঠ-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৩ও ৪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সময় - ৫০ মিনিট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dirty="0"/>
            </a:p>
            <a:p>
              <a:endParaRPr lang="en-US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2000" y="2324100"/>
            <a:ext cx="45719" cy="3771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27778" r="2495" b="12222"/>
          <a:stretch/>
        </p:blipFill>
        <p:spPr>
          <a:xfrm>
            <a:off x="3733800" y="2362200"/>
            <a:ext cx="1264355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137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609599"/>
            <a:ext cx="7467600" cy="1015664"/>
            <a:chOff x="838200" y="609599"/>
            <a:chExt cx="7467600" cy="1015664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609599"/>
              <a:ext cx="7467600" cy="9937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9200" y="609600"/>
              <a:ext cx="6629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6"/>
          <a:stretch/>
        </p:blipFill>
        <p:spPr>
          <a:xfrm>
            <a:off x="4800600" y="1752600"/>
            <a:ext cx="360045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" y="1781175"/>
            <a:ext cx="3820296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140200"/>
            <a:ext cx="38862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03" y="4140200"/>
            <a:ext cx="3627047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-685800" y="5638800"/>
            <a:ext cx="763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762000"/>
            <a:ext cx="7772400" cy="1184196"/>
            <a:chOff x="685800" y="762000"/>
            <a:chExt cx="7772400" cy="1184196"/>
          </a:xfrm>
        </p:grpSpPr>
        <p:sp>
          <p:nvSpPr>
            <p:cNvPr id="2" name="Rounded Rectangle 1"/>
            <p:cNvSpPr/>
            <p:nvPr/>
          </p:nvSpPr>
          <p:spPr>
            <a:xfrm>
              <a:off x="685800" y="762000"/>
              <a:ext cx="7772400" cy="11841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838200"/>
              <a:ext cx="7772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" y="2362200"/>
            <a:ext cx="7772400" cy="3048000"/>
            <a:chOff x="685800" y="2362200"/>
            <a:chExt cx="7772400" cy="3048000"/>
          </a:xfrm>
        </p:grpSpPr>
        <p:sp>
          <p:nvSpPr>
            <p:cNvPr id="4" name="Oval 3"/>
            <p:cNvSpPr/>
            <p:nvPr/>
          </p:nvSpPr>
          <p:spPr>
            <a:xfrm>
              <a:off x="685800" y="2362200"/>
              <a:ext cx="7772400" cy="30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3429000"/>
              <a:ext cx="708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ctr">
                <a:buFont typeface="Wingdings" panose="05000000000000000000" pitchFamily="2" charset="2"/>
                <a:buChar char="q"/>
              </a:pP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5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762000"/>
            <a:ext cx="7543800" cy="1219200"/>
            <a:chOff x="838200" y="762000"/>
            <a:chExt cx="7543800" cy="1219200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762000"/>
              <a:ext cx="7543800" cy="1219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838200"/>
              <a:ext cx="701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2133600"/>
            <a:ext cx="7543800" cy="4114800"/>
            <a:chOff x="838200" y="2133600"/>
            <a:chExt cx="7543800" cy="41148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2133600"/>
              <a:ext cx="7467600" cy="411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2438400"/>
              <a:ext cx="7239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এ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পারিবারিক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15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0" y="609600"/>
            <a:ext cx="7315200" cy="1015663"/>
            <a:chOff x="914400" y="609600"/>
            <a:chExt cx="7315200" cy="1015663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609600"/>
              <a:ext cx="7315200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7800" y="609600"/>
              <a:ext cx="571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3810000" cy="2151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3810001" cy="217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18" b="13468"/>
          <a:stretch/>
        </p:blipFill>
        <p:spPr>
          <a:xfrm>
            <a:off x="4648201" y="4071939"/>
            <a:ext cx="3810000" cy="2234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19341029">
            <a:off x="827322" y="2246557"/>
            <a:ext cx="763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3810000" cy="22311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02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00" y="685800"/>
            <a:ext cx="7315200" cy="1066800"/>
            <a:chOff x="914400" y="685800"/>
            <a:chExt cx="7315200" cy="1066800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685800"/>
              <a:ext cx="7315200" cy="1066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685800"/>
              <a:ext cx="693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31364" y="1741974"/>
            <a:ext cx="679137" cy="1431824"/>
            <a:chOff x="7031364" y="1741974"/>
            <a:chExt cx="679137" cy="1431824"/>
          </a:xfrm>
        </p:grpSpPr>
        <p:sp>
          <p:nvSpPr>
            <p:cNvPr id="4" name="Right Arrow 3"/>
            <p:cNvSpPr/>
            <p:nvPr/>
          </p:nvSpPr>
          <p:spPr>
            <a:xfrm rot="7226717">
              <a:off x="6705233" y="2168529"/>
              <a:ext cx="1331400" cy="679137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8145981">
              <a:off x="6745545" y="2260371"/>
              <a:ext cx="1406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সময়-১০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399" y="3263595"/>
            <a:ext cx="7343775" cy="2527605"/>
            <a:chOff x="914399" y="3263595"/>
            <a:chExt cx="7343775" cy="2527605"/>
          </a:xfrm>
        </p:grpSpPr>
        <p:sp>
          <p:nvSpPr>
            <p:cNvPr id="6" name="Rounded Rectangle 5"/>
            <p:cNvSpPr/>
            <p:nvPr/>
          </p:nvSpPr>
          <p:spPr>
            <a:xfrm>
              <a:off x="914399" y="3263595"/>
              <a:ext cx="7343775" cy="252760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3962400"/>
              <a:ext cx="716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4000" dirty="0" smtClean="0"/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উপায়ে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72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838200"/>
            <a:ext cx="7315200" cy="1066800"/>
            <a:chOff x="914400" y="838200"/>
            <a:chExt cx="7315200" cy="1066800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838200"/>
              <a:ext cx="7315200" cy="1066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838200"/>
              <a:ext cx="693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3581400"/>
            <a:ext cx="7315200" cy="1524000"/>
            <a:chOff x="914400" y="3581400"/>
            <a:chExt cx="73152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3581400"/>
              <a:ext cx="7315200" cy="152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3922693"/>
              <a:ext cx="731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অন্যের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অসুস্থ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অতিথীকে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ক্ষুধার্ত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 rot="2544318">
            <a:off x="4193983" y="2038197"/>
            <a:ext cx="451233" cy="13138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3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609600"/>
            <a:ext cx="7391400" cy="1015663"/>
            <a:chOff x="914400" y="609600"/>
            <a:chExt cx="7391400" cy="1015663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609600"/>
              <a:ext cx="7391400" cy="914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609600"/>
              <a:ext cx="708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6229"/>
            <a:ext cx="3886200" cy="2610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5263"/>
            <a:ext cx="3810000" cy="264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609600" y="4419600"/>
            <a:ext cx="7924800" cy="1828800"/>
            <a:chOff x="609600" y="4419600"/>
            <a:chExt cx="7924800" cy="18288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4419600"/>
              <a:ext cx="7924800" cy="1828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4648200"/>
              <a:ext cx="792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জগতে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দরিদ্র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রুপে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ফিরি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দয়াতরে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গৃহহীনে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গৃহ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দিলে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”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374635">
            <a:off x="2558908" y="2978142"/>
            <a:ext cx="763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6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355</TotalTime>
  <Words>231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jarin com</dc:creator>
  <cp:lastModifiedBy>jarin com</cp:lastModifiedBy>
  <cp:revision>87</cp:revision>
  <dcterms:created xsi:type="dcterms:W3CDTF">2006-08-16T00:00:00Z</dcterms:created>
  <dcterms:modified xsi:type="dcterms:W3CDTF">2019-05-04T15:07:39Z</dcterms:modified>
</cp:coreProperties>
</file>